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7"/>
  </p:handoutMasterIdLst>
  <p:sldIdLst>
    <p:sldId id="256" r:id="rId2"/>
    <p:sldId id="292" r:id="rId3"/>
    <p:sldId id="291" r:id="rId4"/>
    <p:sldId id="293" r:id="rId5"/>
    <p:sldId id="260" r:id="rId6"/>
    <p:sldId id="261" r:id="rId7"/>
    <p:sldId id="262" r:id="rId8"/>
    <p:sldId id="263" r:id="rId9"/>
    <p:sldId id="264" r:id="rId10"/>
    <p:sldId id="265" r:id="rId11"/>
    <p:sldId id="297" r:id="rId12"/>
    <p:sldId id="267" r:id="rId13"/>
    <p:sldId id="295" r:id="rId14"/>
    <p:sldId id="296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969"/>
    <a:srgbClr val="212932"/>
    <a:srgbClr val="4C1918"/>
    <a:srgbClr val="2A170F"/>
    <a:srgbClr val="374454"/>
    <a:srgbClr val="758DAF"/>
    <a:srgbClr val="AE0001"/>
    <a:srgbClr val="02489D"/>
    <a:srgbClr val="270100"/>
    <a:srgbClr val="591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70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42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3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51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3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08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40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88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97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68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6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0629" y="-2089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7" y="1984416"/>
            <a:ext cx="6760761" cy="48735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1231" y="1419957"/>
            <a:ext cx="8178823" cy="200695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20369" y="5"/>
            <a:ext cx="8196621" cy="744583"/>
          </a:xfrm>
        </p:spPr>
        <p:txBody>
          <a:bodyPr>
            <a:noAutofit/>
          </a:bodyPr>
          <a:lstStyle/>
          <a:p>
            <a:r>
              <a:rPr lang="ru-RU" sz="1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Муниципальное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 дошкольное образовательное бюджетное учреждение детский сад № 11 г. Белорецк МР БР РБ</a:t>
            </a:r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6656" y="1309046"/>
            <a:ext cx="7550333" cy="189136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                                </a:t>
            </a: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b="1" i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  <a:t>СТОРИТЕЛЛИНГ»</a:t>
            </a:r>
          </a:p>
          <a:p>
            <a:pPr algn="ctr"/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Интерактивная </a:t>
            </a: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</a:rPr>
              <a:t>технология работы с детьми как средство развития речи и творчества дошкольников»</a:t>
            </a:r>
          </a:p>
          <a:p>
            <a:pPr algn="ctr"/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4400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400" i="1" dirty="0">
                <a:solidFill>
                  <a:schemeClr val="tx2">
                    <a:lumMod val="75000"/>
                  </a:schemeClr>
                </a:solidFill>
              </a:rPr>
              <a:t>                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Авторы и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разработчики: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заведующий  - Горбатова Е.В., старший воспитатель – Склярова Ю.В. воспитатели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Лысюк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А.Н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., Машкина С.П., Обухова Н.Н.</a:t>
            </a:r>
          </a:p>
          <a:p>
            <a:pPr algn="ctr"/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г. Белорецк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2023г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/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4" y="261265"/>
            <a:ext cx="8438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  <a:p>
            <a:pPr marL="400041" indent="-400041">
              <a:buAutoNum type="romanUcPeriod" startAt="7"/>
            </a:pP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2149" y="261265"/>
            <a:ext cx="761564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Сторителлинг</a:t>
            </a: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 – «живой», интерактивный рассказ. Содержание его зависит от конкретной ситуации, настроения, реакции зрителей-слушателей. Функция педагога заключается в умении импровизировать, чутко реагировать на аудиторию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.</a:t>
            </a:r>
          </a:p>
          <a:p>
            <a:pPr lvl="0"/>
            <a:endParaRPr lang="ru-RU" dirty="0" smtClean="0">
              <a:solidFill>
                <a:srgbClr val="4472C4">
                  <a:lumMod val="50000"/>
                </a:srgbClr>
              </a:solidFill>
              <a:latin typeface="Calibri Light" panose="020F0302020204030204"/>
            </a:endParaRPr>
          </a:p>
          <a:p>
            <a:pPr lvl="0"/>
            <a:r>
              <a:rPr lang="ru-RU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История должна быть убедительной, правдивой, даже если в ней будут фантастические и сказочные сюжеты или животные, общение зверей и людей. Она должна затрагивать важные для детей темы, способствовать решению значимых проблем.</a:t>
            </a:r>
          </a:p>
          <a:p>
            <a:pPr lvl="0"/>
            <a:r>
              <a:rPr lang="ru-RU" dirty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Педагог должен сам верить в правдоподобность развязки, иначе он не сможет убедить воспитанников. На правдивость истории может повлиять степень конгруэнтности рассказчика, т. е. уровень комфорта, который он испытывает, рассказывая историю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.</a:t>
            </a:r>
          </a:p>
          <a:p>
            <a:pPr lvl="0"/>
            <a:endParaRPr lang="ru-RU" dirty="0">
              <a:solidFill>
                <a:srgbClr val="4472C4">
                  <a:lumMod val="50000"/>
                </a:srgbClr>
              </a:solidFill>
              <a:latin typeface="Calibri Light" panose="020F0302020204030204"/>
            </a:endParaRPr>
          </a:p>
          <a:p>
            <a:pPr lvl="0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Calibri Light" panose="020F0302020204030204"/>
              </a:rPr>
              <a:t>Представляем вашему вниманию видеофильм по мотивам произведения </a:t>
            </a:r>
            <a:r>
              <a:rPr lang="ru-RU" sz="2000" b="1" dirty="0" smtClean="0">
                <a:solidFill>
                  <a:srgbClr val="FF0000"/>
                </a:solidFill>
                <a:latin typeface="Calibri Light" panose="020F0302020204030204"/>
              </a:rPr>
              <a:t>А.П. Гайдара « СКАЗКА О ВОЕННОЙ ТАЙНЕ, О МАЛЬЧИШЕ – КИБАЛЬЧИШЕ И ЕГО ТВЕРДОМ СЛОВЕ»</a:t>
            </a:r>
            <a:endParaRPr lang="ru-RU" sz="2000" b="1" dirty="0">
              <a:solidFill>
                <a:srgbClr val="FF0000"/>
              </a:solidFill>
              <a:latin typeface="Calibri Light" panose="020F0302020204030204"/>
            </a:endParaRPr>
          </a:p>
          <a:p>
            <a:pPr lvl="0"/>
            <a:endParaRPr lang="ru-RU" b="1" dirty="0">
              <a:solidFill>
                <a:srgbClr val="4472C4">
                  <a:lumMod val="50000"/>
                </a:srgb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14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313510"/>
            <a:ext cx="4898572" cy="3056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3722914"/>
            <a:ext cx="3942941" cy="2926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8636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707" y="849087"/>
            <a:ext cx="81904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7" y="1033753"/>
            <a:ext cx="3788228" cy="3526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487" y="1033753"/>
            <a:ext cx="3710747" cy="3526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176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2" y="1465163"/>
            <a:ext cx="3331028" cy="2918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24" y="1465163"/>
            <a:ext cx="3535679" cy="2918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37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914400"/>
            <a:ext cx="6644640" cy="4983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1503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0629" y="-2089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Сторителлинг</a:t>
            </a:r>
            <a:br>
              <a:rPr lang="ru-RU" dirty="0"/>
            </a:br>
            <a:r>
              <a:rPr lang="ru-RU" dirty="0"/>
              <a:t>Старая индийская пословица</a:t>
            </a:r>
            <a:br>
              <a:rPr lang="ru-RU" dirty="0"/>
            </a:br>
            <a:r>
              <a:rPr lang="ru-RU" dirty="0"/>
              <a:t>«Кто рассказывает истории – тот правит миром»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228" y="1984416"/>
            <a:ext cx="6760761" cy="48735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4583" y="1419957"/>
            <a:ext cx="8399417" cy="200695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СПАСИБО ЗА </a:t>
            </a:r>
            <a:r>
              <a:rPr lang="ru-RU" sz="4800" b="1" i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ВНИМАНИЕ!</a:t>
            </a:r>
            <a:r>
              <a:rPr lang="ru-RU" sz="4800" b="1" i="1" dirty="0" err="1" smtClean="0">
                <a:latin typeface="+mj-lt"/>
              </a:rPr>
              <a:t>это</a:t>
            </a:r>
            <a:r>
              <a:rPr lang="ru-RU" sz="4800" b="1" i="1" dirty="0" smtClean="0">
                <a:latin typeface="+mj-lt"/>
              </a:rPr>
              <a:t>  </a:t>
            </a:r>
            <a:r>
              <a:rPr lang="ru-RU" b="1" dirty="0" smtClean="0"/>
              <a:t>СпалуСчший </a:t>
            </a:r>
            <a:r>
              <a:rPr lang="ru-RU" b="1" dirty="0"/>
              <a:t>способ передать информацию так, чтобы человек проникся </a:t>
            </a:r>
            <a:r>
              <a:rPr lang="ru-RU" dirty="0" smtClean="0"/>
              <a:t>и запомнил…это единственный способ.</a:t>
            </a:r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20369" y="5"/>
            <a:ext cx="8196621" cy="744583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 </a:t>
            </a:r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6656" y="640080"/>
            <a:ext cx="7550333" cy="10450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400" dirty="0"/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17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0629" y="-2089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Сторителлинг</a:t>
            </a:r>
            <a:br>
              <a:rPr lang="ru-RU" dirty="0"/>
            </a:br>
            <a:r>
              <a:rPr lang="ru-RU" dirty="0"/>
              <a:t>Старая индийская пословица</a:t>
            </a:r>
            <a:br>
              <a:rPr lang="ru-RU" dirty="0"/>
            </a:br>
            <a:r>
              <a:rPr lang="ru-RU" dirty="0"/>
              <a:t>«Кто рассказывает истории – тот правит миром»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228" y="1984416"/>
            <a:ext cx="6760761" cy="48735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1231" y="1419957"/>
            <a:ext cx="8178823" cy="200695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История  - это не самый </a:t>
            </a:r>
            <a:r>
              <a:rPr lang="ru-RU" dirty="0" smtClean="0"/>
              <a:t>лучший </a:t>
            </a:r>
            <a:r>
              <a:rPr lang="ru-RU" dirty="0"/>
              <a:t>способ передать информацию так, чтобы человек проникся и запомнил…это единственный способ.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20369" y="5"/>
            <a:ext cx="8196621" cy="744583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 </a:t>
            </a:r>
            <a:endParaRPr lang="en-US" sz="1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6656" y="640080"/>
            <a:ext cx="7550333" cy="10450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2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СТОРИТЕЛЛИНГ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/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Старая индийская пословица</a:t>
            </a:r>
            <a:b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«Кто рассказывает истории – тот правит миром»</a:t>
            </a:r>
            <a:b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/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История  - это не самый лучший способ передать информацию так, чтобы человек проникся и запомнил…это единственный способ.</a:t>
            </a: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6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5577"/>
            <a:ext cx="7772400" cy="1907177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Сторителлинг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-это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не просто педагогическая технология развития и воспитания, это удивительный мир встречи с детством, его сохранения и понимания его самых главных секретов. Технология сторителлинг, которая зарекомендовала себя как довольно результативное средство построения внешних и внутренних коммуникаций. Она не требует затрат и может быть использована в любом месте и в любое время.</a:t>
            </a:r>
            <a:br>
              <a:rPr lang="ru-RU" sz="16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В настоящее время данная технология активно используется в образовании, в том числе, и в дошкольном. Сторителлинг - интерактивная технология, которая позволяет расширить возможности для развития и обогащения речи, воображения, творчества, коммуникативных качеств детей.</a:t>
            </a:r>
            <a:br>
              <a:rPr lang="ru-RU" sz="1600" dirty="0">
                <a:solidFill>
                  <a:schemeClr val="accent5">
                    <a:lumMod val="50000"/>
                  </a:schemeClr>
                </a:solidFill>
              </a:rPr>
            </a:b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442754"/>
            <a:ext cx="7909560" cy="2815046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Сторителлинг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разработал человек далёкий от педагогики, глава крупной международной корпорации Дэвид Армстронг. Он считал, что истории, рассказанные от своего имени, легче воспринимаются слушателями, они увлекательнее и интереснее, чем читаемая книга. Сторителлинг – это искусство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создавать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яркие и запоминающиеся истории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pPr algn="l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Термин «сторителлинг» пришел к нам из английского языка и в доскональном переводе звучит как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«рассказывание истории».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Однако, в русском языке этому термину имеется весьма хороший синоним – «сочинительство», подразумевая под собой исполнение сказаний, искусство увлекательного рассказа. Первоначально технология сторителлинг зарекомендовала себя как довольно результативное средство построения внешних и внутренних коммуникаций.</a:t>
            </a:r>
          </a:p>
          <a:p>
            <a:pPr algn="l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 настоящее время данная технология активно используется в образовании, в том числе, и в дошкольном.</a:t>
            </a:r>
          </a:p>
          <a:p>
            <a:pPr algn="l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Давайте отправимся по страницам сторителлинга.</a:t>
            </a:r>
          </a:p>
          <a:p>
            <a:pPr algn="l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А это значит – добро пожаловать в детство.</a:t>
            </a:r>
          </a:p>
          <a:p>
            <a:pPr algn="l"/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4102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513" y="169818"/>
            <a:ext cx="799447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3969"/>
                </a:solidFill>
                <a:latin typeface="+mj-lt"/>
              </a:rPr>
              <a:t>Сторителлинг</a:t>
            </a:r>
            <a:r>
              <a:rPr lang="ru-RU" sz="1600" dirty="0">
                <a:solidFill>
                  <a:srgbClr val="213969"/>
                </a:solidFill>
                <a:latin typeface="+mj-lt"/>
              </a:rPr>
              <a:t> – педагогическая технология, выстроенная в применении историй с конкретной структурой и интересными героями, которая направлена на разрешение педагогических вопросов воспитания, развития и обучения.</a:t>
            </a:r>
          </a:p>
          <a:p>
            <a:r>
              <a:rPr lang="ru-RU" sz="1600" b="1" dirty="0">
                <a:solidFill>
                  <a:srgbClr val="213969"/>
                </a:solidFill>
                <a:latin typeface="+mj-lt"/>
              </a:rPr>
              <a:t>Педагогический сторителлинг</a:t>
            </a:r>
            <a:r>
              <a:rPr lang="ru-RU" sz="1600" dirty="0">
                <a:solidFill>
                  <a:srgbClr val="213969"/>
                </a:solidFill>
                <a:latin typeface="+mj-lt"/>
              </a:rPr>
              <a:t>, как техника подачи познавательной информации выполняет следующие функции: наставническая, мотивирующая, воспитательная, образовательная, развивающая.</a:t>
            </a:r>
          </a:p>
          <a:p>
            <a:r>
              <a:rPr lang="ru-RU" sz="1600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Выделяют несколько видов педагогического сторителлинга:</a:t>
            </a:r>
          </a:p>
          <a:p>
            <a:r>
              <a:rPr lang="ru-RU" sz="1600" dirty="0">
                <a:solidFill>
                  <a:srgbClr val="213969"/>
                </a:solidFill>
                <a:latin typeface="+mj-lt"/>
              </a:rPr>
              <a:t>С дошкольниками можно использовать несколько видов педагогического сторителлинга: </a:t>
            </a:r>
            <a:r>
              <a:rPr lang="ru-RU" sz="1600" i="1" dirty="0">
                <a:solidFill>
                  <a:srgbClr val="213969"/>
                </a:solidFill>
                <a:latin typeface="+mj-lt"/>
              </a:rPr>
              <a:t>классический, активный, цифровой</a:t>
            </a:r>
            <a:r>
              <a:rPr lang="ru-RU" sz="1600" i="1" dirty="0" smtClean="0">
                <a:solidFill>
                  <a:srgbClr val="213969"/>
                </a:solidFill>
                <a:latin typeface="+mj-lt"/>
              </a:rPr>
              <a:t>.</a:t>
            </a:r>
          </a:p>
          <a:p>
            <a:r>
              <a:rPr lang="ru-RU" sz="1600" b="1" dirty="0">
                <a:solidFill>
                  <a:srgbClr val="213969"/>
                </a:solidFill>
                <a:latin typeface="+mj-lt"/>
              </a:rPr>
              <a:t>1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  В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классическом сторителлинге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реальная ситуация из жизни (или вымышленная история) рассказывается самим педагогом. Дети только слушают и воспринимают информацию.</a:t>
            </a: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При использовании классического сторителлинга педагог передает детям конкретную информацию: правила, теории и пр., которые представлены в насыщенной форме запоминающейся истории.</a:t>
            </a:r>
          </a:p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 В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активном сторителлинге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педагогом задается основа события, формируются ее проблемы, цели и задачи. Слушатели стремительно вовлекаются в процесс формирования и пересказа историй.</a:t>
            </a: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Данный вид сторителлинга содействует передаче не только теоретического, но и практического знания, которое закономерно не формируется и словесно никак не выражается.</a:t>
            </a: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Оно особенным способом выражается в практической продуктивной деятельности и предполагает собой передачу умений и навыков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3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Цифровой сторителлинг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это формат сторителлинга, в котором рассказывание истории дополняется визуальными компонентами (видео, картинки и др.) .</a:t>
            </a:r>
          </a:p>
          <a:p>
            <a:endParaRPr lang="ru-RU" sz="1600" dirty="0">
              <a:solidFill>
                <a:srgbClr val="213969"/>
              </a:solidFill>
              <a:latin typeface="+mj-lt"/>
            </a:endParaRPr>
          </a:p>
          <a:p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5765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1115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endParaRPr lang="ru-RU" sz="1600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0645" y="1742224"/>
            <a:ext cx="3079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 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20" y="3179048"/>
            <a:ext cx="402371" cy="499915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2720645" y="1040064"/>
            <a:ext cx="3079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28650" y="1742226"/>
            <a:ext cx="78698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2599515" y="3431713"/>
            <a:ext cx="61787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44583" y="248194"/>
            <a:ext cx="803366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Цели и задачи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Сторителлинга</a:t>
            </a:r>
          </a:p>
          <a:p>
            <a:pPr algn="ctr"/>
            <a:endParaRPr lang="ru-RU" sz="2000" b="1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Остановимся на наиболее важных моментах, которые необходимо учитывать при создании истории для детей дошкольного возраста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r>
              <a:rPr lang="ru-RU" b="1" i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Цель сторителлинга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– захватить внимание детей с начала повествования и удерживать его в течение всей истории, вызвать симпатию к герою, донести основную мысль истории.</a:t>
            </a:r>
          </a:p>
          <a:p>
            <a:r>
              <a:rPr lang="ru-RU" b="1" i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Задачи: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обосновать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правила поведения в той или иной ситуации, кто и зачем создал эти правила;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систематизировать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и донести информацию;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обосновать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право каждого быть особенным, не похожим на других;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наглядно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мотивировать поступки героев;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сформировать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желание общаться.</a:t>
            </a:r>
          </a:p>
        </p:txBody>
      </p: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1" y="509452"/>
            <a:ext cx="6439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8" y="1423852"/>
            <a:ext cx="59566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933311"/>
            <a:ext cx="6583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967339"/>
            <a:ext cx="685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3143" y="182880"/>
            <a:ext cx="758952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Какие возможности дает сторителлинг?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Прежде всего, необходимо учитывать возрастные особенности детей, в том числе интеллектуальный, эмоциональный, физический и духовный уровень развития.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 истории должен быть определенный персонаж или герой. У каждого из них должны быть особенные черты характера, которые будут отображаться в изложенных событиях. Основной персонаж непременно должен вызывать симпатию.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История должна вызывать чувства эмпатии представленным персонажам, представляя себя на его месте.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Можно использовать открытые вопросы в адрес детей, которые привлекают детей к участию в рассказанной истории. Нужно понимать, что изложение фактов - это ещё не история. Дети целостно воспринимают мир. Исходя из этого, необходимо добавлять эмоциональный фон к фактам. И нельзя выпускать из виду чувство юмора, оно может помочь разрешить любые проблемы. Кроме того, не стоит забывать то, что воображение и фантазия у детей более гибкие, нежели у взрослого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Поощрение воображения ребенка содействует формированию метафорического языка. А общеизвестно, что метафоры основательно попадают в наше подсознание. Символический язык ярких придуманных рассказов развивает гибкость ума. В каждой хорошей истории легко различить ее структуру. Слушатель, скорее, ощущает ее сердцем, нежели осознает разумом.</a:t>
            </a:r>
          </a:p>
        </p:txBody>
      </p:sp>
    </p:spTree>
    <p:extLst>
      <p:ext uri="{BB962C8B-B14F-4D97-AF65-F5344CB8AC3E}">
        <p14:creationId xmlns:p14="http://schemas.microsoft.com/office/powerpoint/2010/main" val="188224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1705" y="751344"/>
            <a:ext cx="8307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6651" y="197346"/>
            <a:ext cx="75503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Что развивает у детей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сторителлинг?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Сочинение историй способствует обогащению активного словаря, развитию речи, внимания, мышления, воображения, памяти детей дошкольников. Ведь каждый ребенок рассказывает историю с позиции своего жизненного опыта, наделяет героев истории своими эмоциями, чувствами, мечтами, страхами.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Сочиняя, дети «проживают» истории, приобретают способность мысленно действовать в воображаемых обстоятельствах.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Сторителлинг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раскрепощает застенчивых, делает робких - смелыми, молчаливых - разговорчивыми и повышает настроение, потому что сочинять истории - это не только полезно, но еще и очень увлекательно!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Взрослым сочинять истории сложнее, чем детям, - нет детской непосредственности, свободы, полета фантазии. А дошколятам нравится - они не боятся сказать что-то не так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«Сторителлинг и Я»</a:t>
            </a:r>
          </a:p>
          <a:p>
            <a:r>
              <a:rPr lang="ru-RU" i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Тема исследования: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«Сторителлинг – интерактивная технология работы с детьми как средство развития речи и творчества дошкольников».</a:t>
            </a:r>
          </a:p>
          <a:p>
            <a:r>
              <a:rPr lang="ru-RU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Цель исследования: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изучение и апробирование программы использования технологии сторителлинга в культурно-образовательном пространстве ДОУ.</a:t>
            </a:r>
          </a:p>
          <a:p>
            <a:r>
              <a:rPr lang="ru-RU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Объект исследования: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технология сторителлинга в педагогической практике.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9454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030" y="287383"/>
            <a:ext cx="79160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Предмет исследования: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программа использования технологии сторителлинга в культурно-образовательном пространстве ДОУ.</a:t>
            </a:r>
          </a:p>
          <a:p>
            <a:r>
              <a:rPr lang="ru-RU" b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Задачи исследования: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 Обобщить теоретический материал по применению сторителлинга в педагогической практике ДОУ.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 Составить и апробировать программу использования технологии сторителлинга в культурно-образовательном пространстве ДОУ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3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 Систематизировать методический материал по использованию технологии сторителлинга в культурно-образовательном пространстве ДОУ.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Предполагаемый результат: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Повышение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разнообразия образовательной деятельности с детьми;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Повышение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уровня заинтересованности и активности детей дошкольного возраста в происходящем действии образовательных мероприятий разного направления;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Формирование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у детей способности воспринимать и перерабатывать внешнюю информацию;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Расширение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словаря детей, обогащение устной речи;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Облегчение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процесса запоминания дошкольниками информации через сюжет истории.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282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023" y="209010"/>
            <a:ext cx="799446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Сама технология не требует затрат и может быть использована в любом месте и в любое время. Эффективна в процессе рассуждения, потому что импровизированные рассказы вызывают у детей большой интерес, развивают фантазию, логику.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Нужно рассказывать так, чтобы дети верили, что история интересна самому рассказчику. В сторителлинге важна харизматичность педагога. Хорошее повествование затрагивает чувства ребенка, переносит его в созданный рассказчиком мир. Но главное не то, что рассказывает педагог, а то, как он это делает и что представляет собой как личность. Он должен обладать творческими способностями, навыками актерского мастерства: уметь перевоплощаться, импровизировать, интонировать. Рассказать хорошую историю – это значит рассказать так, чтобы дети «увидели» действие, захотели поучаствовать в нем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Историю нужно сделать «живучей». Она должна быть устойчивой при многочисленных пересказах. Для этого необходимо наполнить историю эмоциональным зарядом и передать его детям. Таким зарядом может быть юмор, неожиданность развязки, прием квипрокво, который часто используют в театральной педагогике, – когда одно лицо, вещь, понятие принимается за другое. Дошкольники любят путаницы, приключения, необычайные происшествия, поэтому рассказ будет им интересен.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6149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1298</TotalTime>
  <Words>1446</Words>
  <Application>Microsoft Office PowerPoint</Application>
  <PresentationFormat>Экран (4:3)</PresentationFormat>
  <Paragraphs>131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Муниципальное дошкольное образовательное бюджетное учреждение детский сад № 11 г. Белорецк МР БР РБ</vt:lpstr>
      <vt:lpstr> </vt:lpstr>
      <vt:lpstr>Сторителлинг -это не просто педагогическая технология развития и воспитания, это удивительный мир встречи с детством, его сохранения и понимания его самых главных секретов. Технология сторителлинг, которая зарекомендовала себя как довольно результативное средство построения внешних и внутренних коммуникаций. Она не требует затрат и может быть использована в любом месте и в любое время. В настоящее время данная технология активно используется в образовании, в том числе, и в дошкольном. Сторителлинг - интерактивная технология, которая позволяет расширить возможности для развития и обогащения речи, воображения, творчества, коммуникативных качеств детей.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</cp:lastModifiedBy>
  <cp:revision>149</cp:revision>
  <dcterms:created xsi:type="dcterms:W3CDTF">2016-11-18T14:12:19Z</dcterms:created>
  <dcterms:modified xsi:type="dcterms:W3CDTF">2023-04-11T09:46:54Z</dcterms:modified>
</cp:coreProperties>
</file>